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57" r:id="rId2"/>
    <p:sldId id="307" r:id="rId3"/>
    <p:sldId id="286" r:id="rId4"/>
    <p:sldId id="308" r:id="rId5"/>
    <p:sldId id="320" r:id="rId6"/>
    <p:sldId id="309" r:id="rId7"/>
    <p:sldId id="313" r:id="rId8"/>
    <p:sldId id="315" r:id="rId9"/>
    <p:sldId id="316" r:id="rId10"/>
    <p:sldId id="314" r:id="rId11"/>
    <p:sldId id="317" r:id="rId12"/>
    <p:sldId id="318" r:id="rId13"/>
    <p:sldId id="319" r:id="rId14"/>
    <p:sldId id="312" r:id="rId15"/>
    <p:sldId id="310" r:id="rId16"/>
    <p:sldId id="281" r:id="rId17"/>
    <p:sldId id="288" r:id="rId18"/>
    <p:sldId id="311" r:id="rId19"/>
    <p:sldId id="264" r:id="rId20"/>
  </p:sldIdLst>
  <p:sldSz cx="9144000" cy="6858000" type="screen4x3"/>
  <p:notesSz cx="6858000" cy="9144000"/>
  <p:embeddedFontLst>
    <p:embeddedFont>
      <p:font typeface="12롯데마트드림Light" panose="0202060302010102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포천 막걸리체" panose="02030503000000000000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412"/>
    <a:srgbClr val="000000"/>
    <a:srgbClr val="A6A6A6"/>
    <a:srgbClr val="7F7F7F"/>
    <a:srgbClr val="112B43"/>
    <a:srgbClr val="FFFAF3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02" y="96"/>
      </p:cViewPr>
      <p:guideLst>
        <p:guide orient="horz" pos="43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5B52A-2EB9-408E-BF4B-D02D8684C58E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26C0-C8B7-4BBD-99B0-504543893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8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73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63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74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94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5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19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6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7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1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8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39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26C0-C8B7-4BBD-99B0-504543893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3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DB630-C923-420D-89CD-6F2468DC4800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C720-7D7E-4ED3-8F35-14A741E4C420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75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7221-AD44-4F52-9C06-29DD97B7BD86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1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6994-69D1-4F77-9B92-CDEF190544F2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38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2AAA-C01B-4178-B8A0-5E5827873617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9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F7F4-F38A-466E-95E7-9B9D80EFCA32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0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E66E-C315-48EF-969D-8EEA076388A3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7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FA83F-4709-4897-A3BB-199A4D600262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6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B1807-8B57-411F-9F61-CE17895D0F34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3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702B-80A3-47AD-B34C-9ABD9D589B39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5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70B3D-570C-4692-9B57-B8E9A42C2300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0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79E7-CCE4-41F8-9FEF-413C78613C7B}" type="datetime1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4E9EF-9848-49FC-9046-6592192D9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9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svg"/><Relationship Id="rId4" Type="http://schemas.openxmlformats.org/officeDocument/2006/relationships/image" Target="../media/image2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4183"/>
          <a:stretch/>
        </p:blipFill>
        <p:spPr>
          <a:xfrm>
            <a:off x="1424878" y="-222250"/>
            <a:ext cx="6439271" cy="708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4816" y="2351782"/>
            <a:ext cx="45143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게임스토리텔링</a:t>
            </a:r>
            <a:r>
              <a:rPr lang="ko-KR" alt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기획 </a:t>
            </a:r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인터페이스</a:t>
            </a:r>
            <a:endParaRPr lang="en-US" altLang="ko-KR" sz="3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세라비</a:t>
            </a:r>
            <a:endParaRPr lang="ko-KR" altLang="en-US" sz="3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822" y="3851467"/>
            <a:ext cx="1728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201911188 </a:t>
            </a:r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최용성</a:t>
            </a:r>
            <a:endParaRPr lang="en-US" altLang="ko-KR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201911174 </a:t>
            </a:r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박성준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30261" y="3429000"/>
            <a:ext cx="5083476" cy="89770"/>
            <a:chOff x="2527653" y="3130094"/>
            <a:chExt cx="4240388" cy="45719"/>
          </a:xfrm>
        </p:grpSpPr>
        <p:sp>
          <p:nvSpPr>
            <p:cNvPr id="6" name="직사각형 5"/>
            <p:cNvSpPr/>
            <p:nvPr/>
          </p:nvSpPr>
          <p:spPr>
            <a:xfrm flipV="1">
              <a:off x="2527653" y="3130094"/>
              <a:ext cx="1060097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3587750" y="3130094"/>
              <a:ext cx="1060097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flipV="1">
              <a:off x="4647847" y="3130094"/>
              <a:ext cx="106009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flipV="1">
              <a:off x="5707944" y="3130094"/>
              <a:ext cx="1060097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39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상태창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889073" y="1575904"/>
            <a:ext cx="27811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니어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오토마타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050" name="Picture 2" descr="18 RPGs with character creation and customisation - RPG Overload">
            <a:extLst>
              <a:ext uri="{FF2B5EF4-FFF2-40B4-BE49-F238E27FC236}">
                <a16:creationId xmlns:a16="http://schemas.microsoft.com/office/drawing/2014/main" id="{3F654C1C-7C38-5858-94D8-9213536BC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93" y="2068453"/>
            <a:ext cx="7427288" cy="401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1E1BC7-EAD6-86C0-7D7D-9FD0C3453ED5}"/>
              </a:ext>
            </a:extLst>
          </p:cNvPr>
          <p:cNvSpPr/>
          <p:nvPr/>
        </p:nvSpPr>
        <p:spPr>
          <a:xfrm>
            <a:off x="1309754" y="2533475"/>
            <a:ext cx="1349556" cy="3138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체력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보석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활동력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공격력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방어력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이동속도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10BEF1-467D-AC30-06D0-F0B4383F2EA1}"/>
              </a:ext>
            </a:extLst>
          </p:cNvPr>
          <p:cNvSpPr/>
          <p:nvPr/>
        </p:nvSpPr>
        <p:spPr>
          <a:xfrm>
            <a:off x="7159468" y="2533475"/>
            <a:ext cx="1349556" cy="3138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레벨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착용 장비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창조의 권능 진전도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변화의 권능 진전도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소멸의 권능 진전도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6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6417457" y="1575904"/>
            <a:ext cx="2252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061BB-5700-CEEE-61B4-A7C4052FD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913" y="2129902"/>
            <a:ext cx="7533314" cy="419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4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84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퀘스트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6417457" y="1575904"/>
            <a:ext cx="2252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CE0B5B-2CA6-7F8A-3C84-728D85966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596" y="2129902"/>
            <a:ext cx="6776951" cy="3813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6774BD-AED3-7599-6556-739109343171}"/>
              </a:ext>
            </a:extLst>
          </p:cNvPr>
          <p:cNvSpPr txBox="1"/>
          <p:nvPr/>
        </p:nvSpPr>
        <p:spPr>
          <a:xfrm>
            <a:off x="1747510" y="6024860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메인 퀘스트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서브 퀘스트로 나눠지며 서브 퀘스트는 지역별로 나누어짐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임무 이름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임무 설명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임무 목적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임무 보상으로 나누어짐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14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인벤토리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6417457" y="1575904"/>
            <a:ext cx="2252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</a:t>
            </a:r>
            <a:r>
              <a:rPr lang="ko-KR" altLang="en-US" sz="3000" b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774BD-AED3-7599-6556-739109343171}"/>
              </a:ext>
            </a:extLst>
          </p:cNvPr>
          <p:cNvSpPr txBox="1"/>
          <p:nvPr/>
        </p:nvSpPr>
        <p:spPr>
          <a:xfrm>
            <a:off x="1747510" y="5714468"/>
            <a:ext cx="704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카테고리는 장비 아이템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소비 아이템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기타 아이템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퀘스트 아이템으로 나누어짐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58342B-C704-1974-3611-0786793DE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84" y="2109636"/>
            <a:ext cx="6215718" cy="35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8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997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스킬 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203059" y="3279807"/>
            <a:ext cx="3572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스킬창</a:t>
            </a:r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 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5122" name="Picture 2" descr="라이자의 아틀리에 2 - 아이템 도감 NO.086 클로스">
            <a:extLst>
              <a:ext uri="{FF2B5EF4-FFF2-40B4-BE49-F238E27FC236}">
                <a16:creationId xmlns:a16="http://schemas.microsoft.com/office/drawing/2014/main" id="{BE5876C5-EF87-C48E-07F5-EED4FA7A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3" y="2370885"/>
            <a:ext cx="4608577" cy="25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스킬트리 | 라이자의 아틀리에3 ~종극의 연금술사와 비밀의 열쇠~ 공식 Web매뉴얼">
            <a:extLst>
              <a:ext uri="{FF2B5EF4-FFF2-40B4-BE49-F238E27FC236}">
                <a16:creationId xmlns:a16="http://schemas.microsoft.com/office/drawing/2014/main" id="{A2B2A355-05B5-A055-DC76-DFE224D9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40" y="4036165"/>
            <a:ext cx="4682106" cy="263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77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전투시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182644" y="1664367"/>
            <a:ext cx="3258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전투 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페르소나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&amp;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여신전쟁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31608C-2963-AEBB-88CC-B5D19DDE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88" y="2196081"/>
            <a:ext cx="6859780" cy="385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다이아몬드 4">
            <a:extLst>
              <a:ext uri="{FF2B5EF4-FFF2-40B4-BE49-F238E27FC236}">
                <a16:creationId xmlns:a16="http://schemas.microsoft.com/office/drawing/2014/main" id="{5A4AEFCA-BF93-2400-17C1-DCAD4A9C9133}"/>
              </a:ext>
            </a:extLst>
          </p:cNvPr>
          <p:cNvSpPr/>
          <p:nvPr/>
        </p:nvSpPr>
        <p:spPr>
          <a:xfrm>
            <a:off x="6143688" y="2592533"/>
            <a:ext cx="253610" cy="306057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AE8929BB-7122-D8A3-B96A-F7E7E075413A}"/>
              </a:ext>
            </a:extLst>
          </p:cNvPr>
          <p:cNvSpPr/>
          <p:nvPr/>
        </p:nvSpPr>
        <p:spPr>
          <a:xfrm>
            <a:off x="6478750" y="2597050"/>
            <a:ext cx="253610" cy="306057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B8ED085-ECA9-15B9-D225-A727A4050AB7}"/>
              </a:ext>
            </a:extLst>
          </p:cNvPr>
          <p:cNvSpPr/>
          <p:nvPr/>
        </p:nvSpPr>
        <p:spPr>
          <a:xfrm>
            <a:off x="6813812" y="2597050"/>
            <a:ext cx="253610" cy="306057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51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2200"/>
            <a:ext cx="4899695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지도 </a:t>
            </a:r>
            <a:r>
              <a:rPr lang="en-US" altLang="ko-KR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평면도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36DA9-80C9-8C28-7C9B-3E99CFD8DDE1}"/>
              </a:ext>
            </a:extLst>
          </p:cNvPr>
          <p:cNvSpPr txBox="1"/>
          <p:nvPr/>
        </p:nvSpPr>
        <p:spPr>
          <a:xfrm>
            <a:off x="1172503" y="1851303"/>
            <a:ext cx="6379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중립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rgbClr val="FF0000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8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F09630C-E822-7DFE-FA3B-D5624887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91" y="2560004"/>
            <a:ext cx="6249798" cy="3906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DB0E4-1208-3FB1-CE1A-7505C3612569}"/>
              </a:ext>
            </a:extLst>
          </p:cNvPr>
          <p:cNvSpPr txBox="1"/>
          <p:nvPr/>
        </p:nvSpPr>
        <p:spPr>
          <a:xfrm>
            <a:off x="3822511" y="4239358"/>
            <a:ext cx="64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B31D4-F49A-6D7E-FF04-635FE8202806}"/>
              </a:ext>
            </a:extLst>
          </p:cNvPr>
          <p:cNvSpPr txBox="1"/>
          <p:nvPr/>
        </p:nvSpPr>
        <p:spPr>
          <a:xfrm>
            <a:off x="5191314" y="3429000"/>
            <a:ext cx="840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28439-DA67-1346-D631-0CE1005D9A58}"/>
              </a:ext>
            </a:extLst>
          </p:cNvPr>
          <p:cNvSpPr txBox="1"/>
          <p:nvPr/>
        </p:nvSpPr>
        <p:spPr>
          <a:xfrm>
            <a:off x="3503800" y="5605773"/>
            <a:ext cx="85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FC48F-4D7E-BC7E-22AC-B8B812839DB3}"/>
              </a:ext>
            </a:extLst>
          </p:cNvPr>
          <p:cNvSpPr txBox="1"/>
          <p:nvPr/>
        </p:nvSpPr>
        <p:spPr>
          <a:xfrm>
            <a:off x="2154273" y="2970613"/>
            <a:ext cx="58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</a:t>
            </a:r>
          </a:p>
        </p:txBody>
      </p:sp>
    </p:spTree>
    <p:extLst>
      <p:ext uri="{BB962C8B-B14F-4D97-AF65-F5344CB8AC3E}">
        <p14:creationId xmlns:p14="http://schemas.microsoft.com/office/powerpoint/2010/main" val="166491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C7A9FEE5-07B4-59EA-31DF-102315D8F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20" y="2651832"/>
            <a:ext cx="6041614" cy="37760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200"/>
            <a:ext cx="5520480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지도 </a:t>
            </a:r>
            <a:r>
              <a:rPr lang="en-US" altLang="ko-KR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단면도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36DA9-80C9-8C28-7C9B-3E99CFD8DDE1}"/>
              </a:ext>
            </a:extLst>
          </p:cNvPr>
          <p:cNvSpPr txBox="1"/>
          <p:nvPr/>
        </p:nvSpPr>
        <p:spPr>
          <a:xfrm>
            <a:off x="1185646" y="1851303"/>
            <a:ext cx="631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중립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창조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변환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), </a:t>
            </a:r>
            <a:r>
              <a:rPr lang="ko-KR" altLang="en-US" sz="2800" dirty="0">
                <a:solidFill>
                  <a:srgbClr val="FF0000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소멸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8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DB0E4-1208-3FB1-CE1A-7505C3612569}"/>
              </a:ext>
            </a:extLst>
          </p:cNvPr>
          <p:cNvSpPr txBox="1"/>
          <p:nvPr/>
        </p:nvSpPr>
        <p:spPr>
          <a:xfrm>
            <a:off x="4044763" y="3920576"/>
            <a:ext cx="68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중도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B31D4-F49A-6D7E-FF04-635FE8202806}"/>
              </a:ext>
            </a:extLst>
          </p:cNvPr>
          <p:cNvSpPr txBox="1"/>
          <p:nvPr/>
        </p:nvSpPr>
        <p:spPr>
          <a:xfrm>
            <a:off x="6231549" y="3920576"/>
            <a:ext cx="897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28439-DA67-1346-D631-0CE1005D9A58}"/>
              </a:ext>
            </a:extLst>
          </p:cNvPr>
          <p:cNvSpPr txBox="1"/>
          <p:nvPr/>
        </p:nvSpPr>
        <p:spPr>
          <a:xfrm>
            <a:off x="2151404" y="5639328"/>
            <a:ext cx="91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해저도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FC48F-4D7E-BC7E-22AC-B8B812839DB3}"/>
              </a:ext>
            </a:extLst>
          </p:cNvPr>
          <p:cNvSpPr txBox="1"/>
          <p:nvPr/>
        </p:nvSpPr>
        <p:spPr>
          <a:xfrm>
            <a:off x="2047058" y="2710108"/>
            <a:ext cx="629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부유도</a:t>
            </a:r>
          </a:p>
        </p:txBody>
      </p:sp>
    </p:spTree>
    <p:extLst>
      <p:ext uri="{BB962C8B-B14F-4D97-AF65-F5344CB8AC3E}">
        <p14:creationId xmlns:p14="http://schemas.microsoft.com/office/powerpoint/2010/main" val="54934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820F-1DC3-F90C-BDDA-2FE9C4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200"/>
            <a:ext cx="5520480" cy="145362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지도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959785-BEE4-A2E4-38B7-F8CCBBC9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1462086"/>
            <a:ext cx="8301990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8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3868" y="1720745"/>
            <a:ext cx="3116264" cy="2433025"/>
            <a:chOff x="3013868" y="1534478"/>
            <a:chExt cx="3116264" cy="24330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339" y="1534478"/>
              <a:ext cx="2479322" cy="1544524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3013868" y="3079002"/>
              <a:ext cx="3116264" cy="888501"/>
              <a:chOff x="3013868" y="2630269"/>
              <a:chExt cx="3116264" cy="88850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196887" y="2630269"/>
                <a:ext cx="7617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err="1"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100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5400000" scaled="1"/>
                    </a:gra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QnA</a:t>
                </a:r>
                <a:endParaRPr lang="ko-KR" altLang="en-US" sz="3200" b="1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포천 막걸리체" panose="02030503000000000000" pitchFamily="18" charset="-127"/>
                  <a:ea typeface="포천 막걸리체" panose="02030503000000000000" pitchFamily="18" charset="-127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3013868" y="3429000"/>
                <a:ext cx="3116264" cy="89770"/>
                <a:chOff x="2527653" y="3130094"/>
                <a:chExt cx="4240388" cy="45719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 flipV="1">
                  <a:off x="2527653" y="3130094"/>
                  <a:ext cx="1060097" cy="4571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 flipV="1">
                  <a:off x="3587750" y="3130094"/>
                  <a:ext cx="1060097" cy="4571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 flipV="1">
                  <a:off x="4647847" y="3130094"/>
                  <a:ext cx="1060097" cy="4571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 flipV="1">
                  <a:off x="5707944" y="3130094"/>
                  <a:ext cx="1060097" cy="45719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E9EF-9848-49FC-9046-6592192D964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목차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6021844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807074" y="2282918"/>
            <a:ext cx="467230" cy="4456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58430" y="2305696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391E0-8B63-BB92-F373-4559CD47D7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807074" y="4127010"/>
            <a:ext cx="467230" cy="44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FD4C8-5B9D-25F4-6679-43E4538F444F}"/>
              </a:ext>
            </a:extLst>
          </p:cNvPr>
          <p:cNvSpPr txBox="1"/>
          <p:nvPr/>
        </p:nvSpPr>
        <p:spPr>
          <a:xfrm>
            <a:off x="1258430" y="4149788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가상 인터페이스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7895CB-5B73-6388-9D82-E8E2F14C68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807074" y="3182186"/>
            <a:ext cx="467230" cy="445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8420BD-C137-E344-80D1-B746A0CA25FC}"/>
              </a:ext>
            </a:extLst>
          </p:cNvPr>
          <p:cNvSpPr txBox="1"/>
          <p:nvPr/>
        </p:nvSpPr>
        <p:spPr>
          <a:xfrm>
            <a:off x="1258430" y="3204964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조작법</a:t>
            </a:r>
          </a:p>
        </p:txBody>
      </p:sp>
    </p:spTree>
    <p:extLst>
      <p:ext uri="{BB962C8B-B14F-4D97-AF65-F5344CB8AC3E}">
        <p14:creationId xmlns:p14="http://schemas.microsoft.com/office/powerpoint/2010/main" val="272890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UI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구성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그래픽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3D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Anime Art Style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3794541" y="2517383"/>
            <a:ext cx="3974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1026" name="Picture 2" descr="라이자의 아틀리에3 메인퀘스트4 - 고명한 연금술사 ~ 쿠겐 섬에 돌아가자">
            <a:extLst>
              <a:ext uri="{FF2B5EF4-FFF2-40B4-BE49-F238E27FC236}">
                <a16:creationId xmlns:a16="http://schemas.microsoft.com/office/drawing/2014/main" id="{1D9DB636-DFA8-018A-7DB3-891763D5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3009149"/>
            <a:ext cx="6057900" cy="36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6B7315-B341-F417-7ADE-7101BC932B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971385"/>
            <a:ext cx="548763" cy="523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D31AD-2263-E643-A662-46427A241D7D}"/>
              </a:ext>
            </a:extLst>
          </p:cNvPr>
          <p:cNvSpPr txBox="1"/>
          <p:nvPr/>
        </p:nvSpPr>
        <p:spPr>
          <a:xfrm>
            <a:off x="1002157" y="1994163"/>
            <a:ext cx="491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시점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3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인칭 </a:t>
            </a:r>
            <a:r>
              <a:rPr lang="en-US" altLang="ko-KR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BackView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(</a:t>
            </a:r>
            <a:r>
              <a:rPr lang="en-US" altLang="ko-KR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ShoulderView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8D12079-50E1-B7D4-4C2C-E38C37F4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3009149"/>
            <a:ext cx="6057900" cy="36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96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조작법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평상시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4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09" y="6091238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939623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962401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 도구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키보드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FC3BB9-E900-5517-FAB9-00DA3BF6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8" y="2600143"/>
            <a:ext cx="5969923" cy="260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uter Mouse icon PNG and SVG Free Download">
            <a:extLst>
              <a:ext uri="{FF2B5EF4-FFF2-40B4-BE49-F238E27FC236}">
                <a16:creationId xmlns:a16="http://schemas.microsoft.com/office/drawing/2014/main" id="{844C8DD2-1252-B0F6-389A-657F93C6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89" y="2600143"/>
            <a:ext cx="1724025" cy="260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BBA1F198-4D20-27C4-66F0-5545EF46E00E}"/>
              </a:ext>
            </a:extLst>
          </p:cNvPr>
          <p:cNvSpPr/>
          <p:nvPr/>
        </p:nvSpPr>
        <p:spPr>
          <a:xfrm>
            <a:off x="1711127" y="346958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642134C3-C65B-F5EB-FE43-FED31F94C2B0}"/>
              </a:ext>
            </a:extLst>
          </p:cNvPr>
          <p:cNvSpPr/>
          <p:nvPr/>
        </p:nvSpPr>
        <p:spPr>
          <a:xfrm>
            <a:off x="1426659" y="3848220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BB62B5FA-4D52-3841-EFBA-3BBB67EFE317}"/>
              </a:ext>
            </a:extLst>
          </p:cNvPr>
          <p:cNvSpPr/>
          <p:nvPr/>
        </p:nvSpPr>
        <p:spPr>
          <a:xfrm>
            <a:off x="1812241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3340042-3D24-A6FC-FE23-6FBB1DB0428C}"/>
              </a:ext>
            </a:extLst>
          </p:cNvPr>
          <p:cNvSpPr/>
          <p:nvPr/>
        </p:nvSpPr>
        <p:spPr>
          <a:xfrm>
            <a:off x="2197823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866F7-16F6-8370-BCF0-D6F147FF5A49}"/>
              </a:ext>
            </a:extLst>
          </p:cNvPr>
          <p:cNvSpPr txBox="1"/>
          <p:nvPr/>
        </p:nvSpPr>
        <p:spPr>
          <a:xfrm>
            <a:off x="145517" y="4595922"/>
            <a:ext cx="490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이동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9959E5D-BB8B-413B-C6E7-17E8B4C246EC}"/>
              </a:ext>
            </a:extLst>
          </p:cNvPr>
          <p:cNvSpPr/>
          <p:nvPr/>
        </p:nvSpPr>
        <p:spPr>
          <a:xfrm>
            <a:off x="2380704" y="4595922"/>
            <a:ext cx="1883145" cy="416719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00040-686C-DCC6-25C3-04F6B9A8CEBC}"/>
              </a:ext>
            </a:extLst>
          </p:cNvPr>
          <p:cNvSpPr txBox="1"/>
          <p:nvPr/>
        </p:nvSpPr>
        <p:spPr>
          <a:xfrm>
            <a:off x="3086474" y="5279598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점프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DE53FBA-32FD-21FF-796E-7D667E66DB73}"/>
              </a:ext>
            </a:extLst>
          </p:cNvPr>
          <p:cNvCxnSpPr>
            <a:cxnSpLocks/>
            <a:stCxn id="3" idx="1"/>
            <a:endCxn id="7" idx="0"/>
          </p:cNvCxnSpPr>
          <p:nvPr/>
        </p:nvCxnSpPr>
        <p:spPr>
          <a:xfrm rot="10800000" flipV="1">
            <a:off x="390937" y="4024432"/>
            <a:ext cx="1035722" cy="571489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ABA9AE3-CF98-FFC4-4BAA-31C4D6E7457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5400000">
            <a:off x="3188799" y="5146119"/>
            <a:ext cx="266957" cy="1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F0D6657-67D2-CA9F-D96B-9AB5EEDF70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1766" y="2511447"/>
            <a:ext cx="120173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94BA72-9B30-5956-A677-F104A63F733F}"/>
              </a:ext>
            </a:extLst>
          </p:cNvPr>
          <p:cNvSpPr txBox="1"/>
          <p:nvPr/>
        </p:nvSpPr>
        <p:spPr>
          <a:xfrm>
            <a:off x="7037330" y="1510470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시점 확대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축소</a:t>
            </a:r>
          </a:p>
        </p:txBody>
      </p:sp>
      <p:sp>
        <p:nvSpPr>
          <p:cNvPr id="47" name="액자 46">
            <a:extLst>
              <a:ext uri="{FF2B5EF4-FFF2-40B4-BE49-F238E27FC236}">
                <a16:creationId xmlns:a16="http://schemas.microsoft.com/office/drawing/2014/main" id="{7239730D-B27A-006B-2C18-D9EA03898A48}"/>
              </a:ext>
            </a:extLst>
          </p:cNvPr>
          <p:cNvSpPr/>
          <p:nvPr/>
        </p:nvSpPr>
        <p:spPr>
          <a:xfrm>
            <a:off x="741257" y="3481400"/>
            <a:ext cx="579368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2D65D1-B16A-CD52-4190-4B1BEC4AC725}"/>
              </a:ext>
            </a:extLst>
          </p:cNvPr>
          <p:cNvSpPr txBox="1"/>
          <p:nvPr/>
        </p:nvSpPr>
        <p:spPr>
          <a:xfrm>
            <a:off x="1029937" y="1920214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메뉴창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463F40A-B465-2146-2173-5FD7E3ED601B}"/>
              </a:ext>
            </a:extLst>
          </p:cNvPr>
          <p:cNvCxnSpPr>
            <a:cxnSpLocks/>
            <a:endCxn id="49" idx="2"/>
          </p:cNvCxnSpPr>
          <p:nvPr/>
        </p:nvCxnSpPr>
        <p:spPr>
          <a:xfrm rot="5400000" flipH="1" flipV="1">
            <a:off x="726994" y="2811209"/>
            <a:ext cx="1161076" cy="17930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액자 1034">
            <a:extLst>
              <a:ext uri="{FF2B5EF4-FFF2-40B4-BE49-F238E27FC236}">
                <a16:creationId xmlns:a16="http://schemas.microsoft.com/office/drawing/2014/main" id="{3601357D-FE6D-319D-CEF6-2F2B5583EBD4}"/>
              </a:ext>
            </a:extLst>
          </p:cNvPr>
          <p:cNvSpPr/>
          <p:nvPr/>
        </p:nvSpPr>
        <p:spPr>
          <a:xfrm>
            <a:off x="741257" y="2857459"/>
            <a:ext cx="364330" cy="190541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36" name="연결선: 꺾임 1035">
            <a:extLst>
              <a:ext uri="{FF2B5EF4-FFF2-40B4-BE49-F238E27FC236}">
                <a16:creationId xmlns:a16="http://schemas.microsoft.com/office/drawing/2014/main" id="{4D73D086-BA2C-7671-64F8-D41D5E984660}"/>
              </a:ext>
            </a:extLst>
          </p:cNvPr>
          <p:cNvCxnSpPr>
            <a:cxnSpLocks/>
            <a:stCxn id="1035" idx="1"/>
            <a:endCxn id="1039" idx="2"/>
          </p:cNvCxnSpPr>
          <p:nvPr/>
        </p:nvCxnSpPr>
        <p:spPr>
          <a:xfrm rot="10800000">
            <a:off x="641687" y="2322110"/>
            <a:ext cx="99570" cy="630620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CCD18F2-4CFE-B951-4CCA-59C26D5A0AF4}"/>
              </a:ext>
            </a:extLst>
          </p:cNvPr>
          <p:cNvSpPr txBox="1"/>
          <p:nvPr/>
        </p:nvSpPr>
        <p:spPr>
          <a:xfrm>
            <a:off x="365008" y="1922000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설정</a:t>
            </a:r>
          </a:p>
        </p:txBody>
      </p:sp>
      <p:sp>
        <p:nvSpPr>
          <p:cNvPr id="1045" name="액자 1044">
            <a:extLst>
              <a:ext uri="{FF2B5EF4-FFF2-40B4-BE49-F238E27FC236}">
                <a16:creationId xmlns:a16="http://schemas.microsoft.com/office/drawing/2014/main" id="{EC03E88D-86B8-907A-4E1B-C6A735822AD5}"/>
              </a:ext>
            </a:extLst>
          </p:cNvPr>
          <p:cNvSpPr/>
          <p:nvPr/>
        </p:nvSpPr>
        <p:spPr>
          <a:xfrm>
            <a:off x="2583405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46" name="연결선: 꺾임 1045">
            <a:extLst>
              <a:ext uri="{FF2B5EF4-FFF2-40B4-BE49-F238E27FC236}">
                <a16:creationId xmlns:a16="http://schemas.microsoft.com/office/drawing/2014/main" id="{66ABF293-DBD0-23DB-7C26-C33619BE4868}"/>
              </a:ext>
            </a:extLst>
          </p:cNvPr>
          <p:cNvCxnSpPr>
            <a:cxnSpLocks/>
            <a:stCxn id="1045" idx="2"/>
          </p:cNvCxnSpPr>
          <p:nvPr/>
        </p:nvCxnSpPr>
        <p:spPr>
          <a:xfrm rot="5400000">
            <a:off x="1677735" y="4239817"/>
            <a:ext cx="1127009" cy="1048663"/>
          </a:xfrm>
          <a:prstGeom prst="bentConnector3">
            <a:avLst>
              <a:gd name="adj1" fmla="val 915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4F0A5E27-F3AC-AE06-FF6B-C0FBF7AFC61B}"/>
              </a:ext>
            </a:extLst>
          </p:cNvPr>
          <p:cNvSpPr txBox="1"/>
          <p:nvPr/>
        </p:nvSpPr>
        <p:spPr>
          <a:xfrm>
            <a:off x="1043870" y="5277317"/>
            <a:ext cx="13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결정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상호작용</a:t>
            </a:r>
          </a:p>
        </p:txBody>
      </p:sp>
      <p:sp>
        <p:nvSpPr>
          <p:cNvPr id="1054" name="액자 1053">
            <a:extLst>
              <a:ext uri="{FF2B5EF4-FFF2-40B4-BE49-F238E27FC236}">
                <a16:creationId xmlns:a16="http://schemas.microsoft.com/office/drawing/2014/main" id="{4075433B-B072-579B-E1EB-FD8ED442948B}"/>
              </a:ext>
            </a:extLst>
          </p:cNvPr>
          <p:cNvSpPr/>
          <p:nvPr/>
        </p:nvSpPr>
        <p:spPr>
          <a:xfrm>
            <a:off x="2968987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연결선: 꺾임 1056">
            <a:extLst>
              <a:ext uri="{FF2B5EF4-FFF2-40B4-BE49-F238E27FC236}">
                <a16:creationId xmlns:a16="http://schemas.microsoft.com/office/drawing/2014/main" id="{F6BA9A3B-770F-96D5-965D-84E7F326AAE2}"/>
              </a:ext>
            </a:extLst>
          </p:cNvPr>
          <p:cNvCxnSpPr>
            <a:cxnSpLocks/>
            <a:stCxn id="1054" idx="2"/>
            <a:endCxn id="1060" idx="0"/>
          </p:cNvCxnSpPr>
          <p:nvPr/>
        </p:nvCxnSpPr>
        <p:spPr>
          <a:xfrm rot="5400000">
            <a:off x="2318317" y="4444481"/>
            <a:ext cx="1076673" cy="588999"/>
          </a:xfrm>
          <a:prstGeom prst="bentConnector3">
            <a:avLst>
              <a:gd name="adj1" fmla="val 24787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TextBox 1059">
            <a:extLst>
              <a:ext uri="{FF2B5EF4-FFF2-40B4-BE49-F238E27FC236}">
                <a16:creationId xmlns:a16="http://schemas.microsoft.com/office/drawing/2014/main" id="{46962BE5-D511-4F72-8D61-F0FF5AA510A3}"/>
              </a:ext>
            </a:extLst>
          </p:cNvPr>
          <p:cNvSpPr txBox="1"/>
          <p:nvPr/>
        </p:nvSpPr>
        <p:spPr>
          <a:xfrm>
            <a:off x="2316733" y="5277317"/>
            <a:ext cx="49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취소</a:t>
            </a:r>
          </a:p>
        </p:txBody>
      </p:sp>
      <p:sp>
        <p:nvSpPr>
          <p:cNvPr id="1065" name="액자 1064">
            <a:extLst>
              <a:ext uri="{FF2B5EF4-FFF2-40B4-BE49-F238E27FC236}">
                <a16:creationId xmlns:a16="http://schemas.microsoft.com/office/drawing/2014/main" id="{3EDF65BB-7408-F856-52F3-F49556E97997}"/>
              </a:ext>
            </a:extLst>
          </p:cNvPr>
          <p:cNvSpPr/>
          <p:nvPr/>
        </p:nvSpPr>
        <p:spPr>
          <a:xfrm>
            <a:off x="3944543" y="4222071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AB398578-0E97-D315-06C7-8022119E2466}"/>
              </a:ext>
            </a:extLst>
          </p:cNvPr>
          <p:cNvCxnSpPr>
            <a:cxnSpLocks/>
            <a:stCxn id="1065" idx="3"/>
            <a:endCxn id="1067" idx="0"/>
          </p:cNvCxnSpPr>
          <p:nvPr/>
        </p:nvCxnSpPr>
        <p:spPr>
          <a:xfrm>
            <a:off x="4308873" y="4398284"/>
            <a:ext cx="339307" cy="879033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ED1049A8-0471-D156-13A4-2CF09C6669FF}"/>
              </a:ext>
            </a:extLst>
          </p:cNvPr>
          <p:cNvSpPr txBox="1"/>
          <p:nvPr/>
        </p:nvSpPr>
        <p:spPr>
          <a:xfrm>
            <a:off x="3996399" y="5277317"/>
            <a:ext cx="13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전체 맵 보기</a:t>
            </a:r>
          </a:p>
        </p:txBody>
      </p:sp>
      <p:sp>
        <p:nvSpPr>
          <p:cNvPr id="1073" name="액자 1072">
            <a:extLst>
              <a:ext uri="{FF2B5EF4-FFF2-40B4-BE49-F238E27FC236}">
                <a16:creationId xmlns:a16="http://schemas.microsoft.com/office/drawing/2014/main" id="{A1BD24D1-11F4-1344-97F0-5C48CEA2ADD3}"/>
              </a:ext>
            </a:extLst>
          </p:cNvPr>
          <p:cNvSpPr/>
          <p:nvPr/>
        </p:nvSpPr>
        <p:spPr>
          <a:xfrm>
            <a:off x="751958" y="4216622"/>
            <a:ext cx="856152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74" name="연결선: 꺾임 1073">
            <a:extLst>
              <a:ext uri="{FF2B5EF4-FFF2-40B4-BE49-F238E27FC236}">
                <a16:creationId xmlns:a16="http://schemas.microsoft.com/office/drawing/2014/main" id="{77BD373B-DF26-2ECC-029F-037BC334EBBD}"/>
              </a:ext>
            </a:extLst>
          </p:cNvPr>
          <p:cNvCxnSpPr>
            <a:cxnSpLocks/>
            <a:endCxn id="1086" idx="0"/>
          </p:cNvCxnSpPr>
          <p:nvPr/>
        </p:nvCxnSpPr>
        <p:spPr>
          <a:xfrm rot="5400000">
            <a:off x="378607" y="4843323"/>
            <a:ext cx="735366" cy="132622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TextBox 1085">
            <a:extLst>
              <a:ext uri="{FF2B5EF4-FFF2-40B4-BE49-F238E27FC236}">
                <a16:creationId xmlns:a16="http://schemas.microsoft.com/office/drawing/2014/main" id="{7252E008-9921-F289-2FD1-0984B9B589D7}"/>
              </a:ext>
            </a:extLst>
          </p:cNvPr>
          <p:cNvSpPr txBox="1"/>
          <p:nvPr/>
        </p:nvSpPr>
        <p:spPr>
          <a:xfrm>
            <a:off x="310326" y="5277317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달리기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056" name="액자 2055">
            <a:extLst>
              <a:ext uri="{FF2B5EF4-FFF2-40B4-BE49-F238E27FC236}">
                <a16:creationId xmlns:a16="http://schemas.microsoft.com/office/drawing/2014/main" id="{01109D11-F095-85C0-409A-AB00B4D48E30}"/>
              </a:ext>
            </a:extLst>
          </p:cNvPr>
          <p:cNvSpPr/>
          <p:nvPr/>
        </p:nvSpPr>
        <p:spPr>
          <a:xfrm>
            <a:off x="4027242" y="3469536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57" name="액자 2056">
            <a:extLst>
              <a:ext uri="{FF2B5EF4-FFF2-40B4-BE49-F238E27FC236}">
                <a16:creationId xmlns:a16="http://schemas.microsoft.com/office/drawing/2014/main" id="{02A65548-C869-D92C-55A5-877C29F3721F}"/>
              </a:ext>
            </a:extLst>
          </p:cNvPr>
          <p:cNvSpPr/>
          <p:nvPr/>
        </p:nvSpPr>
        <p:spPr>
          <a:xfrm>
            <a:off x="4423395" y="3467125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A03A1407-C70F-FB22-A5FF-0DACC02F5CD3}"/>
              </a:ext>
            </a:extLst>
          </p:cNvPr>
          <p:cNvCxnSpPr>
            <a:cxnSpLocks/>
            <a:stCxn id="2056" idx="0"/>
            <a:endCxn id="2067" idx="2"/>
          </p:cNvCxnSpPr>
          <p:nvPr/>
        </p:nvCxnSpPr>
        <p:spPr>
          <a:xfrm rot="5400000" flipH="1" flipV="1">
            <a:off x="3743936" y="2843653"/>
            <a:ext cx="1091354" cy="160413"/>
          </a:xfrm>
          <a:prstGeom prst="bentConnector3">
            <a:avLst>
              <a:gd name="adj1" fmla="val 7909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TextBox 2066">
            <a:extLst>
              <a:ext uri="{FF2B5EF4-FFF2-40B4-BE49-F238E27FC236}">
                <a16:creationId xmlns:a16="http://schemas.microsoft.com/office/drawing/2014/main" id="{BE32686D-5A38-D06C-6074-1605D8DAD3FF}"/>
              </a:ext>
            </a:extLst>
          </p:cNvPr>
          <p:cNvSpPr txBox="1"/>
          <p:nvPr/>
        </p:nvSpPr>
        <p:spPr>
          <a:xfrm>
            <a:off x="3952878" y="1978072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인벤토리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EF4EFED6-617A-F3AE-8228-1C5612339A3E}"/>
              </a:ext>
            </a:extLst>
          </p:cNvPr>
          <p:cNvSpPr txBox="1"/>
          <p:nvPr/>
        </p:nvSpPr>
        <p:spPr>
          <a:xfrm>
            <a:off x="4797272" y="1978401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퀘스트</a:t>
            </a:r>
          </a:p>
        </p:txBody>
      </p:sp>
      <p:cxnSp>
        <p:nvCxnSpPr>
          <p:cNvPr id="2072" name="연결선: 꺾임 2071">
            <a:extLst>
              <a:ext uri="{FF2B5EF4-FFF2-40B4-BE49-F238E27FC236}">
                <a16:creationId xmlns:a16="http://schemas.microsoft.com/office/drawing/2014/main" id="{8074B762-B8FD-17D7-3C39-853FAD984ECA}"/>
              </a:ext>
            </a:extLst>
          </p:cNvPr>
          <p:cNvCxnSpPr>
            <a:cxnSpLocks/>
            <a:stCxn id="2057" idx="0"/>
            <a:endCxn id="2071" idx="2"/>
          </p:cNvCxnSpPr>
          <p:nvPr/>
        </p:nvCxnSpPr>
        <p:spPr>
          <a:xfrm rot="5400000" flipH="1" flipV="1">
            <a:off x="4320295" y="2663776"/>
            <a:ext cx="1088614" cy="518084"/>
          </a:xfrm>
          <a:prstGeom prst="bentConnector3">
            <a:avLst>
              <a:gd name="adj1" fmla="val 7683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" name="액자 2077">
            <a:extLst>
              <a:ext uri="{FF2B5EF4-FFF2-40B4-BE49-F238E27FC236}">
                <a16:creationId xmlns:a16="http://schemas.microsoft.com/office/drawing/2014/main" id="{60573A49-F4B2-EAB9-1323-E51E52141B61}"/>
              </a:ext>
            </a:extLst>
          </p:cNvPr>
          <p:cNvSpPr/>
          <p:nvPr/>
        </p:nvSpPr>
        <p:spPr>
          <a:xfrm>
            <a:off x="4819550" y="3467124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80" name="연결선: 꺾임 2079">
            <a:extLst>
              <a:ext uri="{FF2B5EF4-FFF2-40B4-BE49-F238E27FC236}">
                <a16:creationId xmlns:a16="http://schemas.microsoft.com/office/drawing/2014/main" id="{B86BCD31-CB59-043F-87E6-384286B0292D}"/>
              </a:ext>
            </a:extLst>
          </p:cNvPr>
          <p:cNvCxnSpPr>
            <a:cxnSpLocks/>
            <a:stCxn id="2078" idx="0"/>
            <a:endCxn id="2085" idx="2"/>
          </p:cNvCxnSpPr>
          <p:nvPr/>
        </p:nvCxnSpPr>
        <p:spPr>
          <a:xfrm rot="5400000" flipH="1" flipV="1">
            <a:off x="4912215" y="2463846"/>
            <a:ext cx="1092778" cy="913778"/>
          </a:xfrm>
          <a:prstGeom prst="bentConnector3">
            <a:avLst>
              <a:gd name="adj1" fmla="val 63946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TextBox 2084">
            <a:extLst>
              <a:ext uri="{FF2B5EF4-FFF2-40B4-BE49-F238E27FC236}">
                <a16:creationId xmlns:a16="http://schemas.microsoft.com/office/drawing/2014/main" id="{83F62225-7DA8-709D-58CB-1EBFBA30F3D9}"/>
              </a:ext>
            </a:extLst>
          </p:cNvPr>
          <p:cNvSpPr txBox="1"/>
          <p:nvPr/>
        </p:nvSpPr>
        <p:spPr>
          <a:xfrm>
            <a:off x="5511375" y="1974236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상태창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6FDA68FE-871E-D055-82A7-D0477CB95957}"/>
              </a:ext>
            </a:extLst>
          </p:cNvPr>
          <p:cNvSpPr txBox="1"/>
          <p:nvPr/>
        </p:nvSpPr>
        <p:spPr>
          <a:xfrm>
            <a:off x="7082214" y="5201620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시점 이동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흔들기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093" name="액자 2092">
            <a:extLst>
              <a:ext uri="{FF2B5EF4-FFF2-40B4-BE49-F238E27FC236}">
                <a16:creationId xmlns:a16="http://schemas.microsoft.com/office/drawing/2014/main" id="{88F55FFD-EB14-9AB0-6253-829CB37A50D1}"/>
              </a:ext>
            </a:extLst>
          </p:cNvPr>
          <p:cNvSpPr/>
          <p:nvPr/>
        </p:nvSpPr>
        <p:spPr>
          <a:xfrm>
            <a:off x="4122404" y="3853466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94" name="연결선: 꺾임 2093">
            <a:extLst>
              <a:ext uri="{FF2B5EF4-FFF2-40B4-BE49-F238E27FC236}">
                <a16:creationId xmlns:a16="http://schemas.microsoft.com/office/drawing/2014/main" id="{1E6EF543-1A5F-BFDD-7BCB-2EBB20610302}"/>
              </a:ext>
            </a:extLst>
          </p:cNvPr>
          <p:cNvCxnSpPr>
            <a:cxnSpLocks/>
            <a:stCxn id="2093" idx="3"/>
          </p:cNvCxnSpPr>
          <p:nvPr/>
        </p:nvCxnSpPr>
        <p:spPr>
          <a:xfrm>
            <a:off x="4486734" y="4029679"/>
            <a:ext cx="1004919" cy="1247638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7" name="TextBox 2096">
            <a:extLst>
              <a:ext uri="{FF2B5EF4-FFF2-40B4-BE49-F238E27FC236}">
                <a16:creationId xmlns:a16="http://schemas.microsoft.com/office/drawing/2014/main" id="{1FB4AE8E-6890-7365-1734-93FA8E0AA62F}"/>
              </a:ext>
            </a:extLst>
          </p:cNvPr>
          <p:cNvSpPr txBox="1"/>
          <p:nvPr/>
        </p:nvSpPr>
        <p:spPr>
          <a:xfrm>
            <a:off x="5135086" y="5277317"/>
            <a:ext cx="72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스킬창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DCC8A07-129F-8577-E439-98F4D7B7C2B4}"/>
              </a:ext>
            </a:extLst>
          </p:cNvPr>
          <p:cNvSpPr/>
          <p:nvPr/>
        </p:nvSpPr>
        <p:spPr>
          <a:xfrm>
            <a:off x="3550000" y="4219345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23F2E80-E57F-39C6-436E-8E858CBC46A7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16200000" flipH="1">
            <a:off x="3188190" y="5115745"/>
            <a:ext cx="1089206" cy="125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C97C64-522E-B787-6B9B-3D6420DF121C}"/>
              </a:ext>
            </a:extLst>
          </p:cNvPr>
          <p:cNvSpPr txBox="1"/>
          <p:nvPr/>
        </p:nvSpPr>
        <p:spPr>
          <a:xfrm>
            <a:off x="3081640" y="5660976"/>
            <a:ext cx="13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미니맵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확대</a:t>
            </a:r>
          </a:p>
        </p:txBody>
      </p:sp>
    </p:spTree>
    <p:extLst>
      <p:ext uri="{BB962C8B-B14F-4D97-AF65-F5344CB8AC3E}">
        <p14:creationId xmlns:p14="http://schemas.microsoft.com/office/powerpoint/2010/main" val="222528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조작법 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전투시</a:t>
            </a:r>
            <a:r>
              <a:rPr lang="en-US" altLang="ko-KR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4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09" y="6091238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939623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962401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조작 도구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키보드 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FC3BB9-E900-5517-FAB9-00DA3BF6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8" y="2600143"/>
            <a:ext cx="5969923" cy="260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uter Mouse icon PNG and SVG Free Download">
            <a:extLst>
              <a:ext uri="{FF2B5EF4-FFF2-40B4-BE49-F238E27FC236}">
                <a16:creationId xmlns:a16="http://schemas.microsoft.com/office/drawing/2014/main" id="{844C8DD2-1252-B0F6-389A-657F93C6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89" y="2600143"/>
            <a:ext cx="1724025" cy="260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BBA1F198-4D20-27C4-66F0-5545EF46E00E}"/>
              </a:ext>
            </a:extLst>
          </p:cNvPr>
          <p:cNvSpPr/>
          <p:nvPr/>
        </p:nvSpPr>
        <p:spPr>
          <a:xfrm>
            <a:off x="1711127" y="346958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642134C3-C65B-F5EB-FE43-FED31F94C2B0}"/>
              </a:ext>
            </a:extLst>
          </p:cNvPr>
          <p:cNvSpPr/>
          <p:nvPr/>
        </p:nvSpPr>
        <p:spPr>
          <a:xfrm>
            <a:off x="1426659" y="3848220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BB62B5FA-4D52-3841-EFBA-3BBB67EFE317}"/>
              </a:ext>
            </a:extLst>
          </p:cNvPr>
          <p:cNvSpPr/>
          <p:nvPr/>
        </p:nvSpPr>
        <p:spPr>
          <a:xfrm>
            <a:off x="1812241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13340042-3D24-A6FC-FE23-6FBB1DB0428C}"/>
              </a:ext>
            </a:extLst>
          </p:cNvPr>
          <p:cNvSpPr/>
          <p:nvPr/>
        </p:nvSpPr>
        <p:spPr>
          <a:xfrm>
            <a:off x="2197823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866F7-16F6-8370-BCF0-D6F147FF5A49}"/>
              </a:ext>
            </a:extLst>
          </p:cNvPr>
          <p:cNvSpPr txBox="1"/>
          <p:nvPr/>
        </p:nvSpPr>
        <p:spPr>
          <a:xfrm>
            <a:off x="-10126" y="5285352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선택지 이동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DE53FBA-32FD-21FF-796E-7D667E66DB73}"/>
              </a:ext>
            </a:extLst>
          </p:cNvPr>
          <p:cNvCxnSpPr>
            <a:cxnSpLocks/>
            <a:stCxn id="3" idx="1"/>
            <a:endCxn id="7" idx="0"/>
          </p:cNvCxnSpPr>
          <p:nvPr/>
        </p:nvCxnSpPr>
        <p:spPr>
          <a:xfrm rot="10800000" flipV="1">
            <a:off x="544675" y="4024432"/>
            <a:ext cx="881985" cy="1260919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F0D6657-67D2-CA9F-D96B-9AB5EEDF705F}"/>
              </a:ext>
            </a:extLst>
          </p:cNvPr>
          <p:cNvCxnSpPr>
            <a:cxnSpLocks/>
            <a:endCxn id="43" idx="2"/>
          </p:cNvCxnSpPr>
          <p:nvPr/>
        </p:nvCxnSpPr>
        <p:spPr>
          <a:xfrm rot="16200000" flipV="1">
            <a:off x="6561586" y="2412677"/>
            <a:ext cx="1469817" cy="194530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94BA72-9B30-5956-A677-F104A63F733F}"/>
              </a:ext>
            </a:extLst>
          </p:cNvPr>
          <p:cNvSpPr txBox="1"/>
          <p:nvPr/>
        </p:nvSpPr>
        <p:spPr>
          <a:xfrm>
            <a:off x="6917741" y="1374923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결정</a:t>
            </a:r>
          </a:p>
        </p:txBody>
      </p:sp>
      <p:sp>
        <p:nvSpPr>
          <p:cNvPr id="1035" name="액자 1034">
            <a:extLst>
              <a:ext uri="{FF2B5EF4-FFF2-40B4-BE49-F238E27FC236}">
                <a16:creationId xmlns:a16="http://schemas.microsoft.com/office/drawing/2014/main" id="{3601357D-FE6D-319D-CEF6-2F2B5583EBD4}"/>
              </a:ext>
            </a:extLst>
          </p:cNvPr>
          <p:cNvSpPr/>
          <p:nvPr/>
        </p:nvSpPr>
        <p:spPr>
          <a:xfrm>
            <a:off x="741257" y="2857459"/>
            <a:ext cx="364330" cy="190541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36" name="연결선: 꺾임 1035">
            <a:extLst>
              <a:ext uri="{FF2B5EF4-FFF2-40B4-BE49-F238E27FC236}">
                <a16:creationId xmlns:a16="http://schemas.microsoft.com/office/drawing/2014/main" id="{4D73D086-BA2C-7671-64F8-D41D5E984660}"/>
              </a:ext>
            </a:extLst>
          </p:cNvPr>
          <p:cNvCxnSpPr>
            <a:cxnSpLocks/>
            <a:stCxn id="1035" idx="1"/>
            <a:endCxn id="1039" idx="2"/>
          </p:cNvCxnSpPr>
          <p:nvPr/>
        </p:nvCxnSpPr>
        <p:spPr>
          <a:xfrm rot="10800000">
            <a:off x="641687" y="2322110"/>
            <a:ext cx="99570" cy="630620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CCD18F2-4CFE-B951-4CCA-59C26D5A0AF4}"/>
              </a:ext>
            </a:extLst>
          </p:cNvPr>
          <p:cNvSpPr txBox="1"/>
          <p:nvPr/>
        </p:nvSpPr>
        <p:spPr>
          <a:xfrm>
            <a:off x="365008" y="1922000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설정</a:t>
            </a:r>
          </a:p>
        </p:txBody>
      </p:sp>
      <p:sp>
        <p:nvSpPr>
          <p:cNvPr id="1045" name="액자 1044">
            <a:extLst>
              <a:ext uri="{FF2B5EF4-FFF2-40B4-BE49-F238E27FC236}">
                <a16:creationId xmlns:a16="http://schemas.microsoft.com/office/drawing/2014/main" id="{EC03E88D-86B8-907A-4E1B-C6A735822AD5}"/>
              </a:ext>
            </a:extLst>
          </p:cNvPr>
          <p:cNvSpPr/>
          <p:nvPr/>
        </p:nvSpPr>
        <p:spPr>
          <a:xfrm>
            <a:off x="2583405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46" name="연결선: 꺾임 1045">
            <a:extLst>
              <a:ext uri="{FF2B5EF4-FFF2-40B4-BE49-F238E27FC236}">
                <a16:creationId xmlns:a16="http://schemas.microsoft.com/office/drawing/2014/main" id="{66ABF293-DBD0-23DB-7C26-C33619BE4868}"/>
              </a:ext>
            </a:extLst>
          </p:cNvPr>
          <p:cNvCxnSpPr>
            <a:cxnSpLocks/>
            <a:stCxn id="1045" idx="2"/>
          </p:cNvCxnSpPr>
          <p:nvPr/>
        </p:nvCxnSpPr>
        <p:spPr>
          <a:xfrm rot="5400000">
            <a:off x="1677735" y="4239817"/>
            <a:ext cx="1127009" cy="1048663"/>
          </a:xfrm>
          <a:prstGeom prst="bentConnector3">
            <a:avLst>
              <a:gd name="adj1" fmla="val 915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4F0A5E27-F3AC-AE06-FF6B-C0FBF7AFC61B}"/>
              </a:ext>
            </a:extLst>
          </p:cNvPr>
          <p:cNvSpPr txBox="1"/>
          <p:nvPr/>
        </p:nvSpPr>
        <p:spPr>
          <a:xfrm>
            <a:off x="1418207" y="5285352"/>
            <a:ext cx="57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결정</a:t>
            </a:r>
          </a:p>
        </p:txBody>
      </p:sp>
      <p:sp>
        <p:nvSpPr>
          <p:cNvPr id="1054" name="액자 1053">
            <a:extLst>
              <a:ext uri="{FF2B5EF4-FFF2-40B4-BE49-F238E27FC236}">
                <a16:creationId xmlns:a16="http://schemas.microsoft.com/office/drawing/2014/main" id="{4075433B-B072-579B-E1EB-FD8ED442948B}"/>
              </a:ext>
            </a:extLst>
          </p:cNvPr>
          <p:cNvSpPr/>
          <p:nvPr/>
        </p:nvSpPr>
        <p:spPr>
          <a:xfrm>
            <a:off x="2968987" y="3848219"/>
            <a:ext cx="364330" cy="352425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연결선: 꺾임 1056">
            <a:extLst>
              <a:ext uri="{FF2B5EF4-FFF2-40B4-BE49-F238E27FC236}">
                <a16:creationId xmlns:a16="http://schemas.microsoft.com/office/drawing/2014/main" id="{F6BA9A3B-770F-96D5-965D-84E7F326AAE2}"/>
              </a:ext>
            </a:extLst>
          </p:cNvPr>
          <p:cNvCxnSpPr>
            <a:cxnSpLocks/>
            <a:stCxn id="1054" idx="2"/>
            <a:endCxn id="1060" idx="0"/>
          </p:cNvCxnSpPr>
          <p:nvPr/>
        </p:nvCxnSpPr>
        <p:spPr>
          <a:xfrm rot="5400000">
            <a:off x="2318317" y="4444481"/>
            <a:ext cx="1076673" cy="588999"/>
          </a:xfrm>
          <a:prstGeom prst="bentConnector3">
            <a:avLst>
              <a:gd name="adj1" fmla="val 24787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TextBox 1059">
            <a:extLst>
              <a:ext uri="{FF2B5EF4-FFF2-40B4-BE49-F238E27FC236}">
                <a16:creationId xmlns:a16="http://schemas.microsoft.com/office/drawing/2014/main" id="{46962BE5-D511-4F72-8D61-F0FF5AA510A3}"/>
              </a:ext>
            </a:extLst>
          </p:cNvPr>
          <p:cNvSpPr txBox="1"/>
          <p:nvPr/>
        </p:nvSpPr>
        <p:spPr>
          <a:xfrm>
            <a:off x="2316733" y="5277317"/>
            <a:ext cx="49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취소</a:t>
            </a: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6FDA68FE-871E-D055-82A7-D0477CB95957}"/>
              </a:ext>
            </a:extLst>
          </p:cNvPr>
          <p:cNvSpPr txBox="1"/>
          <p:nvPr/>
        </p:nvSpPr>
        <p:spPr>
          <a:xfrm>
            <a:off x="7000461" y="5201620"/>
            <a:ext cx="1473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커서 이동</a:t>
            </a:r>
            <a:endParaRPr lang="en-US" altLang="ko-KR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흔들기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2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031AE99-1DFE-5143-BC62-871F6AEF003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75268" y="2413163"/>
            <a:ext cx="1470482" cy="192892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33B5BE-9287-D702-0DE5-F0F4C75AA6E5}"/>
              </a:ext>
            </a:extLst>
          </p:cNvPr>
          <p:cNvSpPr txBox="1"/>
          <p:nvPr/>
        </p:nvSpPr>
        <p:spPr>
          <a:xfrm>
            <a:off x="8087777" y="1374259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취소</a:t>
            </a: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7B910219-8DEF-9B53-DF5A-B64C2016B6B9}"/>
              </a:ext>
            </a:extLst>
          </p:cNvPr>
          <p:cNvSpPr/>
          <p:nvPr/>
        </p:nvSpPr>
        <p:spPr>
          <a:xfrm>
            <a:off x="2379988" y="4595586"/>
            <a:ext cx="1871972" cy="433614"/>
          </a:xfrm>
          <a:prstGeom prst="frame">
            <a:avLst>
              <a:gd name="adj1" fmla="val 50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5368A60-1A24-6861-B401-59B02DE36E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rot="16200000" flipH="1">
            <a:off x="3439281" y="4905893"/>
            <a:ext cx="600542" cy="84715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1B6D10-09A8-2636-24B4-4F53F18A540D}"/>
              </a:ext>
            </a:extLst>
          </p:cNvPr>
          <p:cNvSpPr txBox="1"/>
          <p:nvPr/>
        </p:nvSpPr>
        <p:spPr>
          <a:xfrm>
            <a:off x="3044678" y="5629742"/>
            <a:ext cx="223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배속 활성화 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75236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평상시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958840" y="1575904"/>
            <a:ext cx="2715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Picture 2" descr="라이자의 아틀리에3 메인퀘스트4 - 고명한 연금술사 ~ 쿠겐 섬에 돌아가자">
            <a:extLst>
              <a:ext uri="{FF2B5EF4-FFF2-40B4-BE49-F238E27FC236}">
                <a16:creationId xmlns:a16="http://schemas.microsoft.com/office/drawing/2014/main" id="{46656967-A18B-91F3-CD54-BD4D421C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59" y="2046915"/>
            <a:ext cx="7129473" cy="39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DECB6C-79C2-533F-88F8-A07FC36A312D}"/>
              </a:ext>
            </a:extLst>
          </p:cNvPr>
          <p:cNvSpPr/>
          <p:nvPr/>
        </p:nvSpPr>
        <p:spPr>
          <a:xfrm>
            <a:off x="7088697" y="2046915"/>
            <a:ext cx="1586035" cy="125536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미니 맵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D1B153-54B7-FE09-87BC-40A8A45D0FFB}"/>
              </a:ext>
            </a:extLst>
          </p:cNvPr>
          <p:cNvSpPr/>
          <p:nvPr/>
        </p:nvSpPr>
        <p:spPr>
          <a:xfrm>
            <a:off x="7088697" y="3456869"/>
            <a:ext cx="1544091" cy="1709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퀘스트 창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33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2" descr="라이자의 아틀리에3 메인퀘스트4 - 고명한 연금술사 ~ 쿠겐 섬에 돌아가자">
            <a:extLst>
              <a:ext uri="{FF2B5EF4-FFF2-40B4-BE49-F238E27FC236}">
                <a16:creationId xmlns:a16="http://schemas.microsoft.com/office/drawing/2014/main" id="{57F37623-1B8C-4DEF-44DF-4FD23C99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53" y="2032405"/>
            <a:ext cx="7129473" cy="39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1488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입력시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889073" y="1575904"/>
            <a:ext cx="27811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 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288D9BCC-F113-58ED-8787-ABC60E637D8D}"/>
              </a:ext>
            </a:extLst>
          </p:cNvPr>
          <p:cNvSpPr/>
          <p:nvPr/>
        </p:nvSpPr>
        <p:spPr>
          <a:xfrm>
            <a:off x="4009936" y="3429000"/>
            <a:ext cx="1526797" cy="1600200"/>
          </a:xfrm>
          <a:prstGeom prst="donut">
            <a:avLst>
              <a:gd name="adj" fmla="val 16449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89F85C2A-3C54-CF43-9712-85493BD5B6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69" y="3551345"/>
            <a:ext cx="208435" cy="208435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23C5B989-D8F5-FA23-220C-7BE91E0BD7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05" y="3548491"/>
            <a:ext cx="250525" cy="250525"/>
          </a:xfrm>
          <a:prstGeom prst="rect">
            <a:avLst/>
          </a:prstGeom>
        </p:spPr>
      </p:pic>
      <p:pic>
        <p:nvPicPr>
          <p:cNvPr id="24" name="그림 23" descr="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2FE038CA-D7DC-8A7B-C1A8-FBD904DEC7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59" y="4120914"/>
            <a:ext cx="250525" cy="25052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9361B5-A232-4641-897D-34F53C25F14F}"/>
              </a:ext>
            </a:extLst>
          </p:cNvPr>
          <p:cNvCxnSpPr>
            <a:cxnSpLocks/>
          </p:cNvCxnSpPr>
          <p:nvPr/>
        </p:nvCxnSpPr>
        <p:spPr>
          <a:xfrm>
            <a:off x="4099915" y="3833507"/>
            <a:ext cx="223154" cy="156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792172-C0E3-093D-2041-D88D478E0236}"/>
              </a:ext>
            </a:extLst>
          </p:cNvPr>
          <p:cNvCxnSpPr>
            <a:cxnSpLocks/>
          </p:cNvCxnSpPr>
          <p:nvPr/>
        </p:nvCxnSpPr>
        <p:spPr>
          <a:xfrm flipH="1">
            <a:off x="5255830" y="3909807"/>
            <a:ext cx="223623" cy="104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C13A42E-33FF-3F7B-45F4-F71D5D811BDC}"/>
              </a:ext>
            </a:extLst>
          </p:cNvPr>
          <p:cNvCxnSpPr>
            <a:cxnSpLocks/>
          </p:cNvCxnSpPr>
          <p:nvPr/>
        </p:nvCxnSpPr>
        <p:spPr>
          <a:xfrm flipH="1" flipV="1">
            <a:off x="5192115" y="4528736"/>
            <a:ext cx="239713" cy="1350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CB575E3-E2CD-1926-E95D-8EA6D0F540BE}"/>
              </a:ext>
            </a:extLst>
          </p:cNvPr>
          <p:cNvCxnSpPr>
            <a:cxnSpLocks/>
          </p:cNvCxnSpPr>
          <p:nvPr/>
        </p:nvCxnSpPr>
        <p:spPr>
          <a:xfrm flipH="1">
            <a:off x="4146017" y="4543700"/>
            <a:ext cx="222051" cy="183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7BADD8C-2CD9-5EBB-180A-A80F17F8FB1D}"/>
              </a:ext>
            </a:extLst>
          </p:cNvPr>
          <p:cNvCxnSpPr>
            <a:cxnSpLocks/>
          </p:cNvCxnSpPr>
          <p:nvPr/>
        </p:nvCxnSpPr>
        <p:spPr>
          <a:xfrm flipV="1">
            <a:off x="4773334" y="4781245"/>
            <a:ext cx="0" cy="247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34BB227-77EB-BEC5-22FD-737E4A9FE7B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 flipV="1">
            <a:off x="4773335" y="3429000"/>
            <a:ext cx="6539" cy="263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그래픽 1024" descr="꽉 쥔 주먹 윤곽선">
            <a:extLst>
              <a:ext uri="{FF2B5EF4-FFF2-40B4-BE49-F238E27FC236}">
                <a16:creationId xmlns:a16="http://schemas.microsoft.com/office/drawing/2014/main" id="{A8F0D7E3-A7B8-A5E3-BA14-85C62061BF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0904" y="4651396"/>
            <a:ext cx="367890" cy="367890"/>
          </a:xfrm>
          <a:prstGeom prst="rect">
            <a:avLst/>
          </a:prstGeom>
        </p:spPr>
      </p:pic>
      <p:pic>
        <p:nvPicPr>
          <p:cNvPr id="1028" name="그래픽 1027" descr="핀 있는 지도 윤곽선">
            <a:extLst>
              <a:ext uri="{FF2B5EF4-FFF2-40B4-BE49-F238E27FC236}">
                <a16:creationId xmlns:a16="http://schemas.microsoft.com/office/drawing/2014/main" id="{54F12A69-4A6B-59E6-5E37-1000422BDD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1364" y="4689761"/>
            <a:ext cx="278935" cy="278935"/>
          </a:xfrm>
          <a:prstGeom prst="rect">
            <a:avLst/>
          </a:prstGeom>
        </p:spPr>
      </p:pic>
      <p:pic>
        <p:nvPicPr>
          <p:cNvPr id="1030" name="그래픽 1029" descr="사용자 윤곽선">
            <a:extLst>
              <a:ext uri="{FF2B5EF4-FFF2-40B4-BE49-F238E27FC236}">
                <a16:creationId xmlns:a16="http://schemas.microsoft.com/office/drawing/2014/main" id="{C62F6E50-6C8F-36D3-D883-544BF012094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09936" y="4124395"/>
            <a:ext cx="250525" cy="250525"/>
          </a:xfrm>
          <a:prstGeom prst="rect">
            <a:avLst/>
          </a:prstGeom>
        </p:spPr>
      </p:pic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779D0DB-AB15-D761-2B97-560B6857CFB1}"/>
              </a:ext>
            </a:extLst>
          </p:cNvPr>
          <p:cNvSpPr/>
          <p:nvPr/>
        </p:nvSpPr>
        <p:spPr>
          <a:xfrm>
            <a:off x="7084191" y="2032405"/>
            <a:ext cx="1586035" cy="125536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미니 맵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54B4DBBA-6F0C-B42C-B9FE-D9DF9F9F3B9D}"/>
              </a:ext>
            </a:extLst>
          </p:cNvPr>
          <p:cNvSpPr/>
          <p:nvPr/>
        </p:nvSpPr>
        <p:spPr>
          <a:xfrm>
            <a:off x="7134659" y="3741619"/>
            <a:ext cx="1544091" cy="1709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퀘스트 창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D7B1EC68-DEAB-FBE7-4496-20ED8DEA2ED6}"/>
              </a:ext>
            </a:extLst>
          </p:cNvPr>
          <p:cNvSpPr txBox="1"/>
          <p:nvPr/>
        </p:nvSpPr>
        <p:spPr>
          <a:xfrm>
            <a:off x="1747510" y="6024860"/>
            <a:ext cx="48335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을 누르면 창이 뜨고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포인터가 보임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을 때면 창이 사라지고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 포인터가 사라짐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을 눌러 창을 띄우고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마우스를 원하는 칸에 움직인 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Tab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을 때면 해당 창이 열림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14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4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M(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전체 맵 보기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입력시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6CBEE-C982-246E-A2BE-B649854B6B33}"/>
              </a:ext>
            </a:extLst>
          </p:cNvPr>
          <p:cNvSpPr txBox="1"/>
          <p:nvPr/>
        </p:nvSpPr>
        <p:spPr>
          <a:xfrm>
            <a:off x="5958840" y="1575904"/>
            <a:ext cx="2715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예시 사진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라이자의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아틀리에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endParaRPr lang="ko-KR" altLang="en-US" sz="30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" name="Picture 2" descr="라이자의 아틀리에3 메인퀘스트4 - 고명한 연금술사 ~ 쿠겐 섬에 돌아가자">
            <a:extLst>
              <a:ext uri="{FF2B5EF4-FFF2-40B4-BE49-F238E27FC236}">
                <a16:creationId xmlns:a16="http://schemas.microsoft.com/office/drawing/2014/main" id="{46656967-A18B-91F3-CD54-BD4D421C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59" y="2046915"/>
            <a:ext cx="7129473" cy="39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DECB6C-79C2-533F-88F8-A07FC36A312D}"/>
              </a:ext>
            </a:extLst>
          </p:cNvPr>
          <p:cNvSpPr/>
          <p:nvPr/>
        </p:nvSpPr>
        <p:spPr>
          <a:xfrm>
            <a:off x="6241410" y="2065187"/>
            <a:ext cx="2433322" cy="1709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미니 맵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D1B153-54B7-FE09-87BC-40A8A45D0FFB}"/>
              </a:ext>
            </a:extLst>
          </p:cNvPr>
          <p:cNvSpPr/>
          <p:nvPr/>
        </p:nvSpPr>
        <p:spPr>
          <a:xfrm>
            <a:off x="7130641" y="3983912"/>
            <a:ext cx="1544091" cy="1709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퀘스트 창</a:t>
            </a:r>
            <a:endParaRPr lang="en-US" altLang="ko-KR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반투명</a:t>
            </a:r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228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85750" y="-8583"/>
            <a:ext cx="0" cy="850900"/>
          </a:xfrm>
          <a:prstGeom prst="line">
            <a:avLst/>
          </a:prstGeom>
          <a:ln w="19050">
            <a:gradFill>
              <a:gsLst>
                <a:gs pos="10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83" y="188149"/>
            <a:ext cx="3069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가상 인터페이스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4" y="5903089"/>
            <a:ext cx="1168400" cy="766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8" t="12053" b="65525"/>
          <a:stretch/>
        </p:blipFill>
        <p:spPr>
          <a:xfrm flipV="1">
            <a:off x="469268" y="1291516"/>
            <a:ext cx="548763" cy="5234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2157" y="1314294"/>
            <a:ext cx="3005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m(</a:t>
            </a:r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미니맵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확대</a:t>
            </a:r>
            <a:r>
              <a:rPr lang="en-US" altLang="ko-KR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)</a:t>
            </a:r>
            <a:r>
              <a:rPr lang="ko-KR" altLang="en-US" sz="28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2800" b="1" dirty="0" err="1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입력시</a:t>
            </a:r>
            <a:endParaRPr lang="ko-KR" altLang="en-US" sz="2800" b="1" dirty="0"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A52B48-0300-7CC0-7370-00464E78F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754" y="1943236"/>
            <a:ext cx="6649079" cy="4077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1A30E-12FF-34E6-B255-385317696479}"/>
              </a:ext>
            </a:extLst>
          </p:cNvPr>
          <p:cNvSpPr txBox="1"/>
          <p:nvPr/>
        </p:nvSpPr>
        <p:spPr>
          <a:xfrm>
            <a:off x="1747510" y="6024860"/>
            <a:ext cx="6412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가지 못한 장소는 보이지 않음</a:t>
            </a:r>
            <a:r>
              <a:rPr lang="en-US" altLang="ko-KR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 / </a:t>
            </a:r>
            <a:r>
              <a:rPr lang="ko-KR" altLang="en-US" sz="2000" b="1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장소를 클릭하면 해당 장소의 세부 모습을 보여줌</a:t>
            </a:r>
          </a:p>
        </p:txBody>
      </p:sp>
    </p:spTree>
    <p:extLst>
      <p:ext uri="{BB962C8B-B14F-4D97-AF65-F5344CB8AC3E}">
        <p14:creationId xmlns:p14="http://schemas.microsoft.com/office/powerpoint/2010/main" val="427519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2039</TotalTime>
  <Words>406</Words>
  <Application>Microsoft Office PowerPoint</Application>
  <PresentationFormat>화면 슬라이드 쇼(4:3)</PresentationFormat>
  <Paragraphs>136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Calibri Light</vt:lpstr>
      <vt:lpstr>12롯데마트드림Light</vt:lpstr>
      <vt:lpstr>Arial</vt:lpstr>
      <vt:lpstr>Calibri</vt:lpstr>
      <vt:lpstr>포천 막걸리체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지도 - 평면도</vt:lpstr>
      <vt:lpstr>지도 - 단면도 </vt:lpstr>
      <vt:lpstr>지도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이한빈</dc:creator>
  <cp:lastModifiedBy>최용성</cp:lastModifiedBy>
  <cp:revision>94</cp:revision>
  <dcterms:created xsi:type="dcterms:W3CDTF">2016-02-11T01:30:22Z</dcterms:created>
  <dcterms:modified xsi:type="dcterms:W3CDTF">2023-05-23T10:06:10Z</dcterms:modified>
  <cp:contentStatus/>
</cp:coreProperties>
</file>